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47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824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spending patterns, customer segments &amp; product preferences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transactions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71016"/>
            <a:ext cx="1817846" cy="426244"/>
          </a:xfrm>
          <a:prstGeom prst="roundRect">
            <a:avLst>
              <a:gd name="adj" fmla="val 17880"/>
            </a:avLst>
          </a:prstGeom>
          <a:solidFill>
            <a:srgbClr val="FCE2CF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339001"/>
            <a:ext cx="154566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RETAIL ANALYTICS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211383" y="5263396"/>
            <a:ext cx="247304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55092" y="5339001"/>
            <a:ext cx="21856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· SQL · POWER BI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502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096453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subscriber benefits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481268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→ move to Loyal segment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866084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4943951"/>
            <a:ext cx="3037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250900"/>
            <a:ext cx="453628" cy="453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00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123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5441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93493" y="35123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8893493" y="45441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06795" y="35123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506795" y="45441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51536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 · Purchase details · Shopping behavior · 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675561"/>
            <a:ext cx="6403419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 in Python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922" y="158305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922" y="1905357"/>
            <a:ext cx="7722156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710922" y="2052638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Load &amp; Explore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10922" y="2479119"/>
            <a:ext cx="77221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import,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922" y="3121223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0922" y="3443526"/>
            <a:ext cx="7722156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710922" y="3590806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Clean &amp; Standardize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10922" y="4017288"/>
            <a:ext cx="77221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ratings · Renamed to snake_case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922" y="4659392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922" y="4981694"/>
            <a:ext cx="7722156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710922" y="5128974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10922" y="5555456"/>
            <a:ext cx="77221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10922" y="6197560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0922" y="6519863"/>
            <a:ext cx="7722156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8" name="Text 15"/>
          <p:cNvSpPr/>
          <p:nvPr/>
        </p:nvSpPr>
        <p:spPr>
          <a:xfrm>
            <a:off x="710922" y="6667143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Load to PostgreSQL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10922" y="7093625"/>
            <a:ext cx="77221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Python to DB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562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&amp; Shipping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17733"/>
            <a:ext cx="3639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Express Buyers Spend More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39887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customers average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vs. $58.46 for Standard — a signal of higher-intent shoppers.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742736"/>
            <a:ext cx="4205168" cy="1689616"/>
          </a:xfrm>
          <a:prstGeom prst="roundRect">
            <a:avLst>
              <a:gd name="adj" fmla="val 5638"/>
            </a:avLst>
          </a:prstGeom>
          <a:solidFill>
            <a:srgbClr val="FAD3B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094446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5026223"/>
            <a:ext cx="3241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express-shipping users for premium product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581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Subscribers vs. Non-Subscribers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98639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3686413" y="6731913"/>
            <a:ext cx="11732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Subscribed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96B11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9210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169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Only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27%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Subscribe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75035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$170K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revenue vs.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$62.6K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subscribers — a major growth opportunity.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04313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spend is nearly identical (~$59.70), meaning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volume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the key differentiator.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3,116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&gt;5 purchases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701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2–5 purchases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 purchase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699373"/>
            <a:ext cx="6012061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Products by Category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5089" y="1820704"/>
            <a:ext cx="4296013" cy="1237655"/>
          </a:xfrm>
          <a:prstGeom prst="roundRect">
            <a:avLst>
              <a:gd name="adj" fmla="val 69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27021" y="203263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Accessories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27021" y="2535793"/>
            <a:ext cx="3872151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· Sunglasses · Belt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5089" y="3242310"/>
            <a:ext cx="4296013" cy="1237655"/>
          </a:xfrm>
          <a:prstGeom prst="roundRect">
            <a:avLst>
              <a:gd name="adj" fmla="val 69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27021" y="3454241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Clothing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27021" y="3957399"/>
            <a:ext cx="3872151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· Pants · Shirt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5089" y="4663916"/>
            <a:ext cx="4296013" cy="1237655"/>
          </a:xfrm>
          <a:prstGeom prst="roundRect">
            <a:avLst>
              <a:gd name="adj" fmla="val 69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27021" y="487584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Footwear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27021" y="5379006"/>
            <a:ext cx="3872151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· Shoes · Sneakers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5089" y="6085523"/>
            <a:ext cx="4296013" cy="1237655"/>
          </a:xfrm>
          <a:prstGeom prst="roundRect">
            <a:avLst>
              <a:gd name="adj" fmla="val 69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27021" y="6297454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Outerwear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27021" y="6800612"/>
            <a:ext cx="3872151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 · Coat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7118" y="2218373"/>
            <a:ext cx="8405693" cy="47071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933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636282"/>
            <a:ext cx="3650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Young Adults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Lead Revenue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21742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$62K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the highest of all groups. Revenue is relatively balanced across all age segments.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924187"/>
            <a:ext cx="4205168" cy="1689616"/>
          </a:xfrm>
          <a:prstGeom prst="roundRect">
            <a:avLst>
              <a:gd name="adj" fmla="val 5638"/>
            </a:avLst>
          </a:prstGeom>
          <a:solidFill>
            <a:srgbClr val="FAD3B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275897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5207675"/>
            <a:ext cx="3241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age groups are valuable; tailor messaging rather than excluding any segment.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2385060"/>
            <a:ext cx="6339840" cy="3459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10076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26779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 combining subscription status, category revenue, age group sales, and gender filters in a single 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2026-02-18T07:38:06Z</dcterms:created>
  <dcterms:modified xsi:type="dcterms:W3CDTF">2026-02-18T07:38:06Z</dcterms:modified>
</cp:coreProperties>
</file>